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Rutuja Dindore</a:t>
            </a:r>
          </a:p>
          <a:p>
            <a:r>
              <a:rPr lang="en-US" dirty="0">
                <a:solidFill>
                  <a:schemeClr val="bg2"/>
                </a:solidFill>
                <a:latin typeface="Abadi" panose="020B0604020104020204" pitchFamily="34" charset="0"/>
                <a:ea typeface="SF Pro" pitchFamily="2" charset="0"/>
                <a:cs typeface="SF Pro" pitchFamily="2" charset="0"/>
              </a:rPr>
              <a:t>26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5051091"/>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https://github.com/Rutuja74/IBM-Data-Science-Professional-Certificate/blob/main/IBM-Data-Science-Capstone-SpaceX-main/Data%20Wrangling.ipynb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https://github.com/Rutuja74/IBM-Data-Science-Professional-Certificate/blob/main/IBM-Data-Science-Capstone-SpaceX-main/EDA%20with%20Data%20Visualization.ipynb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119966" y="11909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https://github.com/Rutuja74/IBM-Data-Science-Professional-Certificate/blob/main/IBM-Data-Science-Capstone-SpaceX-main/EDA%20with%20SQL.ipynb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https://github.com/Rutuja74/IBM-Data-Science-Professional-Certificate/blob/main/IBM-Data-Science-Capstone-SpaceX-main/app.py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https://github.com/Rutuja74/IBM-Data-Science-Professional-Certificate/blob/main/IBM-Data-Science-Capstone-SpaceX-main/Machine%20Learning%20Prediction.ipynb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Performed EDA and Determined Training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a:lnSpc>
                <a:spcPct val="100000"/>
              </a:lnSpc>
              <a:spcBef>
                <a:spcPts val="1400"/>
              </a:spcBef>
            </a:pPr>
            <a:r>
              <a:rPr lang="en-US" sz="2000" dirty="0">
                <a:solidFill>
                  <a:schemeClr val="accent3">
                    <a:lumMod val="25000"/>
                  </a:schemeClr>
                </a:solidFill>
                <a:latin typeface="Abadi" panose="020B0604020104020204" pitchFamily="34" charset="0"/>
              </a:rPr>
              <a:t>The information was gathered in numerous ways. Utilizing a get call to the SpaceX API, data was gathered. Next, we used </a:t>
            </a:r>
            <a:r>
              <a:rPr lang="en-US" sz="2000" dirty="0" err="1">
                <a:solidFill>
                  <a:schemeClr val="accent3">
                    <a:lumMod val="25000"/>
                  </a:schemeClr>
                </a:solidFill>
                <a:latin typeface="Abadi" panose="020B0604020104020204" pitchFamily="34" charset="0"/>
              </a:rPr>
              <a:t>the.json</a:t>
            </a:r>
            <a:r>
              <a:rPr lang="en-US" sz="2000" dirty="0">
                <a:solidFill>
                  <a:schemeClr val="accent3">
                    <a:lumMod val="25000"/>
                  </a:schemeClr>
                </a:solidFill>
                <a:latin typeface="Abadi" panose="020B0604020104020204" pitchFamily="34" charset="0"/>
              </a:rPr>
              <a:t>() function call to decode the response's content as JSON and </a:t>
            </a:r>
            <a:r>
              <a:rPr lang="en-US" sz="2000" dirty="0" err="1">
                <a:solidFill>
                  <a:schemeClr val="accent3">
                    <a:lumMod val="25000"/>
                  </a:schemeClr>
                </a:solidFill>
                <a:latin typeface="Abadi" panose="020B0604020104020204" pitchFamily="34" charset="0"/>
              </a:rPr>
              <a:t>the.json</a:t>
            </a:r>
            <a:r>
              <a:rPr lang="en-US" sz="2000" dirty="0">
                <a:solidFill>
                  <a:schemeClr val="accent3">
                    <a:lumMod val="25000"/>
                  </a:schemeClr>
                </a:solidFill>
                <a:latin typeface="Abadi" panose="020B0604020104020204" pitchFamily="34" charset="0"/>
              </a:rPr>
              <a:t> normalize function call to convert it into a pandas data frame ().The data was then cleansed, missing values were checked for, and filled in as appropriate. Additionally, using Beautiful Soup, we scraped Wikipedia for information on Falcon 9 launch statistics. The goal was to extract the launch records as an HTML table, parse the table, and then transform the table into a pandas data frame for later analysis.</a:t>
            </a:r>
            <a:endParaRPr lang="en-US" sz="2400" dirty="0"/>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https://github.com/Rutuja74/IBM-Data-Science-Professional-Certificate/blob/main/IBM-Data-Science-Capstone-SpaceX-main/Data%20Collection%20API.ipynb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https://github.com/Rutuja74/IBM-Data-Science-Professional-Certificate/blob/main/IBM-Data-Science-Capstone-SpaceX-main/Data%20Collection%20with%20Web%20Scraping.ipynb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1484</TotalTime>
  <Words>1822</Words>
  <Application>Microsoft Office PowerPoint</Application>
  <PresentationFormat>Widescreen</PresentationFormat>
  <Paragraphs>200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314 Rutuja Dindore</cp:lastModifiedBy>
  <cp:revision>200</cp:revision>
  <dcterms:created xsi:type="dcterms:W3CDTF">2021-04-29T18:58:34Z</dcterms:created>
  <dcterms:modified xsi:type="dcterms:W3CDTF">2023-01-26T07:39:54Z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